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<Relationship Id="rId1" Type="http://schemas.openxmlformats.org/officeDocument/2006/relationships/slideMaster" Target="slideMasters/slideMaster1.xml"/>
<Relationship Id="rId2" Type="http://schemas.openxmlformats.org/officeDocument/2006/relationships/slide" Target="slides/slide1.xml"/>
<Relationship Id="rId3" Type="http://schemas.openxmlformats.org/officeDocument/2006/relationships/theme" Target="theme/theme1.xml"/>
</Relationships>
</file>

<file path=ppt/slideLayouts/_rels/slideLayout1.xml.rels><?xml version="1.0" encoding="UTF-8" standalone="yes"?>
<Relationships xmlns="http://schemas.openxmlformats.org/package/2006/relationships">
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el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Platzhalter - Praesentation zur KI-Verordnung der EU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